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ks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21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ks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Titeltekst</a:t>
            </a:r>
          </a:p>
        </p:txBody>
      </p:sp>
      <p:sp>
        <p:nvSpPr>
          <p:cNvPr id="3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ks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39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ks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48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ks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ks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Titeltekst</a:t>
            </a:r>
          </a:p>
        </p:txBody>
      </p:sp>
      <p:sp>
        <p:nvSpPr>
          <p:cNvPr id="73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ks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Titeltekst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1"/>
            <a:ext cx="8910176" cy="10287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Group 3"/>
          <p:cNvGrpSpPr/>
          <p:nvPr/>
        </p:nvGrpSpPr>
        <p:grpSpPr>
          <a:xfrm>
            <a:off x="2263757" y="5533109"/>
            <a:ext cx="13778689" cy="337637"/>
            <a:chOff x="0" y="0"/>
            <a:chExt cx="13778687" cy="337635"/>
          </a:xfrm>
        </p:grpSpPr>
        <p:pic>
          <p:nvPicPr>
            <p:cNvPr id="9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900" y="144662"/>
              <a:ext cx="12986685" cy="4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8"/>
              <a:ext cx="405104" cy="337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Picture 6" descr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73584" y="0"/>
              <a:ext cx="405104" cy="337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0"/>
            <a:ext cx="1456671" cy="1456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7"/>
          <a:srcRect r="20294"/>
          <a:stretch>
            <a:fillRect/>
          </a:stretch>
        </p:blipFill>
        <p:spPr>
          <a:xfrm>
            <a:off x="12466900" y="9334500"/>
            <a:ext cx="5830626" cy="54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105" y="1858327"/>
            <a:ext cx="4991790" cy="1349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11"/>
          <p:cNvSpPr txBox="1"/>
          <p:nvPr/>
        </p:nvSpPr>
        <p:spPr>
          <a:xfrm>
            <a:off x="-1" y="3529963"/>
            <a:ext cx="8910177" cy="120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ASP.NET</a:t>
            </a:r>
          </a:p>
        </p:txBody>
      </p:sp>
      <p:pic>
        <p:nvPicPr>
          <p:cNvPr id="103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9496" y="230007"/>
            <a:ext cx="736981" cy="73698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Box 12"/>
          <p:cNvSpPr txBox="1"/>
          <p:nvPr/>
        </p:nvSpPr>
        <p:spPr>
          <a:xfrm>
            <a:off x="16826830" y="300531"/>
            <a:ext cx="1232394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70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t>120m</a:t>
            </a:r>
          </a:p>
        </p:txBody>
      </p:sp>
      <p:grpSp>
        <p:nvGrpSpPr>
          <p:cNvPr id="107" name="Rectangle 14"/>
          <p:cNvGrpSpPr/>
          <p:nvPr/>
        </p:nvGrpSpPr>
        <p:grpSpPr>
          <a:xfrm>
            <a:off x="14782799" y="9369548"/>
            <a:ext cx="3352626" cy="876559"/>
            <a:chOff x="0" y="-108837"/>
            <a:chExt cx="3352624" cy="876557"/>
          </a:xfrm>
        </p:grpSpPr>
        <p:sp>
          <p:nvSpPr>
            <p:cNvPr id="105" name="Rechthoek"/>
            <p:cNvSpPr/>
            <p:nvPr/>
          </p:nvSpPr>
          <p:spPr>
            <a:xfrm>
              <a:off x="-1" y="0"/>
              <a:ext cx="3352626" cy="658883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Competence center training"/>
            <p:cNvSpPr txBox="1"/>
            <p:nvPr/>
          </p:nvSpPr>
          <p:spPr>
            <a:xfrm>
              <a:off x="58419" y="-108838"/>
              <a:ext cx="3235786" cy="876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Competence center training</a:t>
              </a:r>
            </a:p>
          </p:txBody>
        </p:sp>
      </p:grpSp>
      <p:grpSp>
        <p:nvGrpSpPr>
          <p:cNvPr id="110" name="Rectangle 30"/>
          <p:cNvGrpSpPr/>
          <p:nvPr/>
        </p:nvGrpSpPr>
        <p:grpSpPr>
          <a:xfrm>
            <a:off x="369655" y="9345292"/>
            <a:ext cx="2233740" cy="643206"/>
            <a:chOff x="0" y="0"/>
            <a:chExt cx="2233738" cy="643205"/>
          </a:xfrm>
        </p:grpSpPr>
        <p:sp>
          <p:nvSpPr>
            <p:cNvPr id="108" name="Rechthoek"/>
            <p:cNvSpPr/>
            <p:nvPr/>
          </p:nvSpPr>
          <p:spPr>
            <a:xfrm>
              <a:off x="-1" y="-1"/>
              <a:ext cx="2233740" cy="643207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" name="Hands-On"/>
            <p:cNvSpPr txBox="1"/>
            <p:nvPr/>
          </p:nvSpPr>
          <p:spPr>
            <a:xfrm>
              <a:off x="64769" y="73079"/>
              <a:ext cx="2104200" cy="497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Hands-On</a:t>
              </a:r>
            </a:p>
          </p:txBody>
        </p:sp>
      </p:grpSp>
      <p:grpSp>
        <p:nvGrpSpPr>
          <p:cNvPr id="113" name="Rectangle 32"/>
          <p:cNvGrpSpPr/>
          <p:nvPr/>
        </p:nvGrpSpPr>
        <p:grpSpPr>
          <a:xfrm>
            <a:off x="369655" y="8471440"/>
            <a:ext cx="2233740" cy="639155"/>
            <a:chOff x="0" y="0"/>
            <a:chExt cx="2233738" cy="639154"/>
          </a:xfrm>
        </p:grpSpPr>
        <p:sp>
          <p:nvSpPr>
            <p:cNvPr id="111" name="Rechthoek"/>
            <p:cNvSpPr/>
            <p:nvPr/>
          </p:nvSpPr>
          <p:spPr>
            <a:xfrm>
              <a:off x="-1" y="-1"/>
              <a:ext cx="2233740" cy="63915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" name="Code-Show"/>
            <p:cNvSpPr txBox="1"/>
            <p:nvPr/>
          </p:nvSpPr>
          <p:spPr>
            <a:xfrm>
              <a:off x="58419" y="71053"/>
              <a:ext cx="2116900" cy="497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Code-Show</a:t>
              </a:r>
            </a:p>
          </p:txBody>
        </p:sp>
      </p:grpSp>
      <p:sp>
        <p:nvSpPr>
          <p:cNvPr id="114" name="TextBox 11"/>
          <p:cNvSpPr txBox="1"/>
          <p:nvPr/>
        </p:nvSpPr>
        <p:spPr>
          <a:xfrm>
            <a:off x="9753600" y="3556670"/>
            <a:ext cx="8543925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600"/>
              </a:lnSpc>
              <a:defRPr sz="8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WebAPI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-1"/>
            <a:ext cx="18288000" cy="10287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2331222" y="6140093"/>
            <a:ext cx="327844" cy="32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5647446" y="6140174"/>
            <a:ext cx="327229" cy="32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657" y="6279438"/>
            <a:ext cx="12986686" cy="4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57" y="3231438"/>
            <a:ext cx="12986686" cy="4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6"/>
          <a:srcRect r="31511" b="32341"/>
          <a:stretch>
            <a:fillRect/>
          </a:stretch>
        </p:blipFill>
        <p:spPr>
          <a:xfrm>
            <a:off x="17249775" y="9294269"/>
            <a:ext cx="1038225" cy="102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5647446" y="3092174"/>
            <a:ext cx="327229" cy="32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2277891" y="3092481"/>
            <a:ext cx="327844" cy="32661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Box 10"/>
          <p:cNvSpPr txBox="1"/>
          <p:nvPr/>
        </p:nvSpPr>
        <p:spPr>
          <a:xfrm>
            <a:off x="2441812" y="3910186"/>
            <a:ext cx="13404375" cy="167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3300"/>
              </a:lnSpc>
              <a:defRPr sz="111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/>
          <a:srcRect b="44099"/>
          <a:stretch>
            <a:fillRect/>
          </a:stretch>
        </p:blipFill>
        <p:spPr>
          <a:xfrm>
            <a:off x="14770986" y="0"/>
            <a:ext cx="3526539" cy="131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3"/>
          <a:srcRect r="59920"/>
          <a:stretch>
            <a:fillRect/>
          </a:stretch>
        </p:blipFill>
        <p:spPr>
          <a:xfrm>
            <a:off x="-2745" y="0"/>
            <a:ext cx="2966127" cy="10296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4" descr="Picture 4"/>
          <p:cNvPicPr>
            <a:picLocks noChangeAspect="1"/>
          </p:cNvPicPr>
          <p:nvPr/>
        </p:nvPicPr>
        <p:blipFill>
          <a:blip r:embed="rId4"/>
          <a:srcRect t="12358" b="12358"/>
          <a:stretch>
            <a:fillRect/>
          </a:stretch>
        </p:blipFill>
        <p:spPr>
          <a:xfrm>
            <a:off x="1589814" y="1488400"/>
            <a:ext cx="7240356" cy="81761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" name="Group 5"/>
          <p:cNvGrpSpPr/>
          <p:nvPr/>
        </p:nvGrpSpPr>
        <p:grpSpPr>
          <a:xfrm>
            <a:off x="16814418" y="8983775"/>
            <a:ext cx="1222936" cy="990701"/>
            <a:chOff x="0" y="0"/>
            <a:chExt cx="1222935" cy="990699"/>
          </a:xfrm>
        </p:grpSpPr>
        <p:pic>
          <p:nvPicPr>
            <p:cNvPr id="119" name="Picture 6" descr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468179" cy="38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icture 7" descr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708" y="-1"/>
              <a:ext cx="468178" cy="38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Picture 8" descr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708" y="595936"/>
              <a:ext cx="479228" cy="394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ture 9" descr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605038"/>
              <a:ext cx="468179" cy="38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4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6753" y="9354567"/>
            <a:ext cx="2292415" cy="61990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Box 11"/>
          <p:cNvSpPr txBox="1"/>
          <p:nvPr/>
        </p:nvSpPr>
        <p:spPr>
          <a:xfrm>
            <a:off x="8830170" y="1488401"/>
            <a:ext cx="9457830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Prep</a:t>
            </a:r>
          </a:p>
        </p:txBody>
      </p:sp>
      <p:sp>
        <p:nvSpPr>
          <p:cNvPr id="126" name="TextBox 11"/>
          <p:cNvSpPr txBox="1"/>
          <p:nvPr/>
        </p:nvSpPr>
        <p:spPr>
          <a:xfrm>
            <a:off x="9189720" y="2737787"/>
            <a:ext cx="9036482" cy="408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Update to last version of Visual Studio 2022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- Install Docker for Windows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- Install .NET 7 SDK</a:t>
            </a:r>
          </a:p>
          <a:p>
            <a:pPr>
              <a:defRPr sz="4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/>
          <a:srcRect l="5331" b="25211"/>
          <a:stretch>
            <a:fillRect/>
          </a:stretch>
        </p:blipFill>
        <p:spPr>
          <a:xfrm>
            <a:off x="-155756" y="9533121"/>
            <a:ext cx="1695521" cy="76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2"/>
          <a:srcRect b="23469"/>
          <a:stretch>
            <a:fillRect/>
          </a:stretch>
        </p:blipFill>
        <p:spPr>
          <a:xfrm>
            <a:off x="841150" y="9540599"/>
            <a:ext cx="1733067" cy="75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rcRect l="21382" b="34251"/>
          <a:stretch>
            <a:fillRect/>
          </a:stretch>
        </p:blipFill>
        <p:spPr>
          <a:xfrm>
            <a:off x="2030251" y="9571360"/>
            <a:ext cx="1533612" cy="731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5" descr="Picture 5"/>
          <p:cNvPicPr>
            <a:picLocks noChangeAspect="1"/>
          </p:cNvPicPr>
          <p:nvPr/>
        </p:nvPicPr>
        <p:blipFill>
          <a:blip r:embed="rId2"/>
          <a:srcRect l="5067" b="21725"/>
          <a:stretch>
            <a:fillRect/>
          </a:stretch>
        </p:blipFill>
        <p:spPr>
          <a:xfrm>
            <a:off x="3079843" y="9563882"/>
            <a:ext cx="1559063" cy="73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7" descr="Picture 7"/>
          <p:cNvPicPr>
            <a:picLocks noChangeAspect="1"/>
          </p:cNvPicPr>
          <p:nvPr/>
        </p:nvPicPr>
        <p:blipFill>
          <a:blip r:embed="rId2"/>
          <a:srcRect t="17309" r="13632"/>
          <a:stretch>
            <a:fillRect/>
          </a:stretch>
        </p:blipFill>
        <p:spPr>
          <a:xfrm>
            <a:off x="16810071" y="0"/>
            <a:ext cx="1477930" cy="80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8" descr="Picture 8"/>
          <p:cNvPicPr>
            <a:picLocks noChangeAspect="1"/>
          </p:cNvPicPr>
          <p:nvPr/>
        </p:nvPicPr>
        <p:blipFill>
          <a:blip r:embed="rId2"/>
          <a:srcRect l="3061" t="17309"/>
          <a:stretch>
            <a:fillRect/>
          </a:stretch>
        </p:blipFill>
        <p:spPr>
          <a:xfrm>
            <a:off x="15800981" y="0"/>
            <a:ext cx="1658847" cy="80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9" descr="Picture 9"/>
          <p:cNvPicPr>
            <a:picLocks noChangeAspect="1"/>
          </p:cNvPicPr>
          <p:nvPr/>
        </p:nvPicPr>
        <p:blipFill>
          <a:blip r:embed="rId2"/>
          <a:srcRect t="19052"/>
          <a:stretch>
            <a:fillRect/>
          </a:stretch>
        </p:blipFill>
        <p:spPr>
          <a:xfrm>
            <a:off x="14546459" y="-1"/>
            <a:ext cx="1748084" cy="806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0" descr="Picture 10"/>
          <p:cNvPicPr>
            <a:picLocks noChangeAspect="1"/>
          </p:cNvPicPr>
          <p:nvPr/>
        </p:nvPicPr>
        <p:blipFill>
          <a:blip r:embed="rId2"/>
          <a:srcRect t="19052"/>
          <a:stretch>
            <a:fillRect/>
          </a:stretch>
        </p:blipFill>
        <p:spPr>
          <a:xfrm>
            <a:off x="13461846" y="-1"/>
            <a:ext cx="1748084" cy="806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11" descr="Picture 11"/>
          <p:cNvPicPr>
            <a:picLocks noChangeAspect="1"/>
          </p:cNvPicPr>
          <p:nvPr/>
        </p:nvPicPr>
        <p:blipFill>
          <a:blip r:embed="rId3"/>
          <a:srcRect l="55368" t="80811"/>
          <a:stretch>
            <a:fillRect/>
          </a:stretch>
        </p:blipFill>
        <p:spPr>
          <a:xfrm>
            <a:off x="-19700" y="-1"/>
            <a:ext cx="1364337" cy="81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2" descr="Picture 12"/>
          <p:cNvPicPr>
            <a:picLocks noChangeAspect="1"/>
          </p:cNvPicPr>
          <p:nvPr/>
        </p:nvPicPr>
        <p:blipFill>
          <a:blip r:embed="rId4"/>
          <a:srcRect l="1947" b="21798"/>
          <a:stretch>
            <a:fillRect/>
          </a:stretch>
        </p:blipFill>
        <p:spPr>
          <a:xfrm>
            <a:off x="1211982" y="767495"/>
            <a:ext cx="16247846" cy="48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5" y="9540599"/>
            <a:ext cx="16405840" cy="61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14" descr="Picture 14"/>
          <p:cNvPicPr>
            <a:picLocks noChangeAspect="1"/>
          </p:cNvPicPr>
          <p:nvPr/>
        </p:nvPicPr>
        <p:blipFill>
          <a:blip r:embed="rId5"/>
          <a:srcRect b="18697"/>
          <a:stretch>
            <a:fillRect/>
          </a:stretch>
        </p:blipFill>
        <p:spPr>
          <a:xfrm>
            <a:off x="16960696" y="9533121"/>
            <a:ext cx="1327305" cy="76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309" y="13885"/>
            <a:ext cx="2517533" cy="68078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11"/>
          <p:cNvSpPr txBox="1"/>
          <p:nvPr/>
        </p:nvSpPr>
        <p:spPr>
          <a:xfrm>
            <a:off x="24318" y="940543"/>
            <a:ext cx="11704114" cy="120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FSH </a:t>
            </a:r>
            <a:r>
              <a:rPr dirty="0" err="1"/>
              <a:t>WebApi</a:t>
            </a:r>
            <a:r>
              <a:rPr dirty="0"/>
              <a:t> Boilerplate</a:t>
            </a:r>
          </a:p>
        </p:txBody>
      </p:sp>
      <p:sp>
        <p:nvSpPr>
          <p:cNvPr id="143" name="TextBox 30"/>
          <p:cNvSpPr txBox="1"/>
          <p:nvPr/>
        </p:nvSpPr>
        <p:spPr>
          <a:xfrm>
            <a:off x="713052" y="2473002"/>
            <a:ext cx="9036482" cy="682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Template voor WebAPI (.NET 7)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Bevat o.a. volgende features: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Serilog configuration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OpenApi en Swagger config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API versioning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Fluent Validations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EF Core abstractie met Ardalis.Specification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Response caching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Multi-tenancy support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3816C-D0B3-9556-3611-0BC4C59D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968" y="2197546"/>
            <a:ext cx="7101569" cy="710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2"/>
          <a:srcRect l="1410" r="1410"/>
          <a:stretch>
            <a:fillRect/>
          </a:stretch>
        </p:blipFill>
        <p:spPr>
          <a:xfrm>
            <a:off x="11128201" y="435062"/>
            <a:ext cx="6510949" cy="4463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4"/>
          <p:cNvGrpSpPr/>
          <p:nvPr/>
        </p:nvGrpSpPr>
        <p:grpSpPr>
          <a:xfrm>
            <a:off x="9788873" y="8542852"/>
            <a:ext cx="816477" cy="1430897"/>
            <a:chOff x="0" y="0"/>
            <a:chExt cx="816476" cy="1430896"/>
          </a:xfrm>
        </p:grpSpPr>
        <p:pic>
          <p:nvPicPr>
            <p:cNvPr id="146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49006" y="763426"/>
              <a:ext cx="518464" cy="81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49006" y="-149007"/>
              <a:ext cx="518464" cy="816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9" name="Picture 8" descr="Picture 8"/>
          <p:cNvPicPr>
            <a:picLocks noChangeAspect="1"/>
          </p:cNvPicPr>
          <p:nvPr/>
        </p:nvPicPr>
        <p:blipFill>
          <a:blip r:embed="rId4"/>
          <a:srcRect l="1319" r="1319"/>
          <a:stretch>
            <a:fillRect/>
          </a:stretch>
        </p:blipFill>
        <p:spPr>
          <a:xfrm>
            <a:off x="11128202" y="5143500"/>
            <a:ext cx="6510947" cy="446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5"/>
          <a:srcRect l="27156" t="39024"/>
          <a:stretch>
            <a:fillRect/>
          </a:stretch>
        </p:blipFill>
        <p:spPr>
          <a:xfrm>
            <a:off x="-12222" y="-9525"/>
            <a:ext cx="1040922" cy="101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828" y="347916"/>
            <a:ext cx="2139856" cy="5786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11"/>
          <p:cNvSpPr txBox="1"/>
          <p:nvPr/>
        </p:nvSpPr>
        <p:spPr>
          <a:xfrm>
            <a:off x="24317" y="1136488"/>
            <a:ext cx="11103885" cy="120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Standaard opzet</a:t>
            </a:r>
          </a:p>
        </p:txBody>
      </p:sp>
      <p:sp>
        <p:nvSpPr>
          <p:cNvPr id="153" name="TextBox 11"/>
          <p:cNvSpPr txBox="1"/>
          <p:nvPr/>
        </p:nvSpPr>
        <p:spPr>
          <a:xfrm>
            <a:off x="528017" y="2575134"/>
            <a:ext cx="10246663" cy="408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Webapplication builder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Add controllers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Add middleware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Map endpoints and routing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Controller based =&gt; [ApiController]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2"/>
          <a:srcRect l="66533" b="7072"/>
          <a:stretch>
            <a:fillRect/>
          </a:stretch>
        </p:blipFill>
        <p:spPr>
          <a:xfrm>
            <a:off x="-1" y="1743743"/>
            <a:ext cx="687158" cy="24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3" descr="Picture 3"/>
          <p:cNvPicPr>
            <a:picLocks noChangeAspect="1"/>
          </p:cNvPicPr>
          <p:nvPr/>
        </p:nvPicPr>
        <p:blipFill>
          <a:blip r:embed="rId2"/>
          <a:srcRect t="73088" r="7308" b="3442"/>
          <a:stretch>
            <a:fillRect/>
          </a:stretch>
        </p:blipFill>
        <p:spPr>
          <a:xfrm rot="5400000">
            <a:off x="14774614" y="6773613"/>
            <a:ext cx="6804933" cy="22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4" descr="Picture 4"/>
          <p:cNvPicPr>
            <a:picLocks noChangeAspect="1"/>
          </p:cNvPicPr>
          <p:nvPr/>
        </p:nvPicPr>
        <p:blipFill>
          <a:blip r:embed="rId3"/>
          <a:srcRect t="32811" r="20840" b="3582"/>
          <a:stretch>
            <a:fillRect/>
          </a:stretch>
        </p:blipFill>
        <p:spPr>
          <a:xfrm>
            <a:off x="12298818" y="0"/>
            <a:ext cx="5989183" cy="481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7" descr="Picture 7"/>
          <p:cNvPicPr>
            <a:picLocks noChangeAspect="1"/>
          </p:cNvPicPr>
          <p:nvPr/>
        </p:nvPicPr>
        <p:blipFill>
          <a:blip r:embed="rId4"/>
          <a:srcRect l="2378" t="71519"/>
          <a:stretch>
            <a:fillRect/>
          </a:stretch>
        </p:blipFill>
        <p:spPr>
          <a:xfrm>
            <a:off x="0" y="-2895"/>
            <a:ext cx="12634607" cy="313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852" y="9151473"/>
            <a:ext cx="2652756" cy="71735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11"/>
          <p:cNvSpPr txBox="1"/>
          <p:nvPr/>
        </p:nvSpPr>
        <p:spPr>
          <a:xfrm>
            <a:off x="-2" y="510966"/>
            <a:ext cx="12298821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Middleware</a:t>
            </a:r>
          </a:p>
        </p:txBody>
      </p:sp>
      <p:sp>
        <p:nvSpPr>
          <p:cNvPr id="162" name="TextBox 9"/>
          <p:cNvSpPr txBox="1"/>
          <p:nvPr/>
        </p:nvSpPr>
        <p:spPr>
          <a:xfrm>
            <a:off x="661412" y="2431325"/>
            <a:ext cx="11175135" cy="7511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Code die uitgevoerd wordt in de request/response pipeline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Volgorde is belangrijk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Custom middleware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Global exception handling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Custom authentication handling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Logging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Security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Request/Response enrichment</a:t>
            </a:r>
          </a:p>
          <a:p>
            <a:pPr marL="1371600" lvl="2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Tracing/Correlation</a:t>
            </a:r>
          </a:p>
        </p:txBody>
      </p:sp>
      <p:sp>
        <p:nvSpPr>
          <p:cNvPr id="163" name="Boilerplate"/>
          <p:cNvSpPr txBox="1"/>
          <p:nvPr/>
        </p:nvSpPr>
        <p:spPr>
          <a:xfrm>
            <a:off x="8586398" y="4976956"/>
            <a:ext cx="11152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Boilerplate</a:t>
            </a:r>
          </a:p>
        </p:txBody>
      </p:sp>
      <p:pic>
        <p:nvPicPr>
          <p:cNvPr id="164" name="geplakte-film.png" descr="geplakte-fil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522" y="5049327"/>
            <a:ext cx="9779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30282D-CB19-6560-2CB8-DB6268753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9885" y="228626"/>
            <a:ext cx="4297999" cy="42979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Picture 2"/>
          <p:cNvPicPr>
            <a:picLocks noChangeAspect="1"/>
          </p:cNvPicPr>
          <p:nvPr/>
        </p:nvPicPr>
        <p:blipFill>
          <a:blip r:embed="rId2"/>
          <a:srcRect l="66533" b="7072"/>
          <a:stretch>
            <a:fillRect/>
          </a:stretch>
        </p:blipFill>
        <p:spPr>
          <a:xfrm>
            <a:off x="0" y="1743743"/>
            <a:ext cx="687157" cy="24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/>
          <a:srcRect t="73088" r="7308" b="3441"/>
          <a:stretch>
            <a:fillRect/>
          </a:stretch>
        </p:blipFill>
        <p:spPr>
          <a:xfrm rot="5400000">
            <a:off x="14774613" y="6773613"/>
            <a:ext cx="6804933" cy="22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4" descr="Picture 4"/>
          <p:cNvPicPr>
            <a:picLocks noChangeAspect="1"/>
          </p:cNvPicPr>
          <p:nvPr/>
        </p:nvPicPr>
        <p:blipFill>
          <a:blip r:embed="rId3"/>
          <a:srcRect t="32811" r="20840" b="3582"/>
          <a:stretch>
            <a:fillRect/>
          </a:stretch>
        </p:blipFill>
        <p:spPr>
          <a:xfrm>
            <a:off x="12298819" y="0"/>
            <a:ext cx="5989182" cy="481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7" descr="Picture 7"/>
          <p:cNvPicPr>
            <a:picLocks noChangeAspect="1"/>
          </p:cNvPicPr>
          <p:nvPr/>
        </p:nvPicPr>
        <p:blipFill>
          <a:blip r:embed="rId4"/>
          <a:srcRect l="2378" t="71519"/>
          <a:stretch>
            <a:fillRect/>
          </a:stretch>
        </p:blipFill>
        <p:spPr>
          <a:xfrm>
            <a:off x="0" y="-2895"/>
            <a:ext cx="12634607" cy="313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852" y="9151473"/>
            <a:ext cx="2652756" cy="717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11"/>
          <p:cNvSpPr txBox="1"/>
          <p:nvPr/>
        </p:nvSpPr>
        <p:spPr>
          <a:xfrm>
            <a:off x="-2" y="510966"/>
            <a:ext cx="12298821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Action filters</a:t>
            </a:r>
          </a:p>
        </p:txBody>
      </p:sp>
      <p:sp>
        <p:nvSpPr>
          <p:cNvPr id="173" name="TextBox 9"/>
          <p:cNvSpPr txBox="1"/>
          <p:nvPr/>
        </p:nvSpPr>
        <p:spPr>
          <a:xfrm>
            <a:off x="661412" y="2431325"/>
            <a:ext cx="11175135" cy="408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Code die uitgevoerd wordt voor of na elke Controller action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Exception/Validation handling</a:t>
            </a:r>
          </a:p>
          <a:p>
            <a:pPr marL="914400" lvl="1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Request/Response logging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t>Kan globaal of per controller / controller action gekoppeld worden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94323-0714-5BE4-476C-6AD1960E5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1584" y="311100"/>
            <a:ext cx="4028024" cy="40280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/>
          <a:srcRect b="44098"/>
          <a:stretch>
            <a:fillRect/>
          </a:stretch>
        </p:blipFill>
        <p:spPr>
          <a:xfrm>
            <a:off x="14770986" y="0"/>
            <a:ext cx="3526539" cy="131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3" descr="Picture 3"/>
          <p:cNvPicPr>
            <a:picLocks noChangeAspect="1"/>
          </p:cNvPicPr>
          <p:nvPr/>
        </p:nvPicPr>
        <p:blipFill>
          <a:blip r:embed="rId3"/>
          <a:srcRect r="59920"/>
          <a:stretch>
            <a:fillRect/>
          </a:stretch>
        </p:blipFill>
        <p:spPr>
          <a:xfrm>
            <a:off x="-2745" y="0"/>
            <a:ext cx="2966127" cy="10296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4"/>
          <a:srcRect t="12358" b="12358"/>
          <a:stretch>
            <a:fillRect/>
          </a:stretch>
        </p:blipFill>
        <p:spPr>
          <a:xfrm>
            <a:off x="1589814" y="1488400"/>
            <a:ext cx="7240356" cy="81761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5"/>
          <p:cNvGrpSpPr/>
          <p:nvPr/>
        </p:nvGrpSpPr>
        <p:grpSpPr>
          <a:xfrm>
            <a:off x="16814418" y="8983775"/>
            <a:ext cx="1222936" cy="990701"/>
            <a:chOff x="0" y="0"/>
            <a:chExt cx="1222935" cy="990699"/>
          </a:xfrm>
        </p:grpSpPr>
        <p:pic>
          <p:nvPicPr>
            <p:cNvPr id="178" name="Picture 6" descr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468179" cy="38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Picture 7" descr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708" y="-1"/>
              <a:ext cx="468178" cy="38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Picture 8" descr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708" y="595936"/>
              <a:ext cx="479228" cy="394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Picture 9" descr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605038"/>
              <a:ext cx="468179" cy="38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6753" y="9354567"/>
            <a:ext cx="2292415" cy="61990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Box 11"/>
          <p:cNvSpPr txBox="1"/>
          <p:nvPr/>
        </p:nvSpPr>
        <p:spPr>
          <a:xfrm>
            <a:off x="8830171" y="1488401"/>
            <a:ext cx="9457829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Minimal API</a:t>
            </a:r>
          </a:p>
        </p:txBody>
      </p:sp>
      <p:sp>
        <p:nvSpPr>
          <p:cNvPr id="185" name="TextBox 11"/>
          <p:cNvSpPr txBox="1"/>
          <p:nvPr/>
        </p:nvSpPr>
        <p:spPr>
          <a:xfrm>
            <a:off x="9189719" y="2737787"/>
            <a:ext cx="9036483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rPr dirty="0" err="1"/>
              <a:t>Nieuw</a:t>
            </a:r>
            <a:r>
              <a:rPr dirty="0"/>
              <a:t> </a:t>
            </a:r>
            <a:r>
              <a:rPr dirty="0" err="1"/>
              <a:t>sinds</a:t>
            </a:r>
            <a:r>
              <a:rPr dirty="0"/>
              <a:t> .NET 6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rPr dirty="0" err="1"/>
              <a:t>Snelle</a:t>
            </a:r>
            <a:r>
              <a:rPr dirty="0"/>
              <a:t> setup van </a:t>
            </a:r>
            <a:r>
              <a:rPr dirty="0" err="1"/>
              <a:t>minimale</a:t>
            </a:r>
            <a:r>
              <a:rPr dirty="0"/>
              <a:t> REST endpoints</a:t>
            </a:r>
          </a:p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r>
              <a:rPr dirty="0" err="1"/>
              <a:t>Ideaal</a:t>
            </a:r>
            <a:r>
              <a:rPr dirty="0"/>
              <a:t> </a:t>
            </a:r>
            <a:r>
              <a:rPr dirty="0" err="1"/>
              <a:t>voor</a:t>
            </a:r>
            <a:r>
              <a:rPr dirty="0"/>
              <a:t> microservices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uiExpan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/>
          <a:srcRect l="66533" b="7072"/>
          <a:stretch>
            <a:fillRect/>
          </a:stretch>
        </p:blipFill>
        <p:spPr>
          <a:xfrm>
            <a:off x="0" y="1743743"/>
            <a:ext cx="687157" cy="24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3" descr="Picture 3"/>
          <p:cNvPicPr>
            <a:picLocks noChangeAspect="1"/>
          </p:cNvPicPr>
          <p:nvPr/>
        </p:nvPicPr>
        <p:blipFill>
          <a:blip r:embed="rId2"/>
          <a:srcRect t="73088" r="7308" b="3441"/>
          <a:stretch>
            <a:fillRect/>
          </a:stretch>
        </p:blipFill>
        <p:spPr>
          <a:xfrm rot="5400000">
            <a:off x="14774613" y="6773613"/>
            <a:ext cx="6804933" cy="22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4" descr="Picture 4"/>
          <p:cNvPicPr>
            <a:picLocks noChangeAspect="1"/>
          </p:cNvPicPr>
          <p:nvPr/>
        </p:nvPicPr>
        <p:blipFill>
          <a:blip r:embed="rId3"/>
          <a:srcRect t="32811" r="20840" b="3582"/>
          <a:stretch>
            <a:fillRect/>
          </a:stretch>
        </p:blipFill>
        <p:spPr>
          <a:xfrm>
            <a:off x="12298819" y="0"/>
            <a:ext cx="5989182" cy="481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7" descr="Picture 7"/>
          <p:cNvPicPr>
            <a:picLocks noChangeAspect="1"/>
          </p:cNvPicPr>
          <p:nvPr/>
        </p:nvPicPr>
        <p:blipFill>
          <a:blip r:embed="rId4"/>
          <a:srcRect l="2378" t="71519"/>
          <a:stretch>
            <a:fillRect/>
          </a:stretch>
        </p:blipFill>
        <p:spPr>
          <a:xfrm>
            <a:off x="0" y="-2895"/>
            <a:ext cx="12634607" cy="313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852" y="9151473"/>
            <a:ext cx="2652756" cy="71735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Box 11"/>
          <p:cNvSpPr txBox="1"/>
          <p:nvPr/>
        </p:nvSpPr>
        <p:spPr>
          <a:xfrm>
            <a:off x="-2" y="510966"/>
            <a:ext cx="12298821" cy="120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600"/>
              </a:lnSpc>
              <a:defRPr sz="8000" b="1">
                <a:solidFill>
                  <a:srgbClr val="E8870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Minimal API</a:t>
            </a:r>
          </a:p>
        </p:txBody>
      </p:sp>
      <p:sp>
        <p:nvSpPr>
          <p:cNvPr id="194" name="TextBox 9"/>
          <p:cNvSpPr txBox="1"/>
          <p:nvPr/>
        </p:nvSpPr>
        <p:spPr>
          <a:xfrm>
            <a:off x="661412" y="2431325"/>
            <a:ext cx="11175135" cy="65391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geplakte-film.png" descr="geplakte-fil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4" y="1519548"/>
            <a:ext cx="13062794" cy="8560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2FBE0-226C-E971-9323-FBF8BFB2A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4916" y="311100"/>
            <a:ext cx="4140107" cy="41401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 3"/>
          <p:cNvGrpSpPr/>
          <p:nvPr/>
        </p:nvGrpSpPr>
        <p:grpSpPr>
          <a:xfrm>
            <a:off x="320877" y="247664"/>
            <a:ext cx="1165885" cy="1233165"/>
            <a:chOff x="0" y="0"/>
            <a:chExt cx="1165883" cy="1233164"/>
          </a:xfrm>
        </p:grpSpPr>
        <p:pic>
          <p:nvPicPr>
            <p:cNvPr id="19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416566" cy="656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19" y="0"/>
              <a:ext cx="416565" cy="656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890019"/>
              <a:ext cx="416566" cy="34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19" y="890019"/>
              <a:ext cx="416565" cy="343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203341"/>
            <a:ext cx="1370714" cy="86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9137701"/>
            <a:ext cx="1370714" cy="86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7278768"/>
            <a:ext cx="1370714" cy="86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1" descr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355269"/>
            <a:ext cx="1370714" cy="86355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Box 11"/>
          <p:cNvSpPr txBox="1"/>
          <p:nvPr/>
        </p:nvSpPr>
        <p:spPr>
          <a:xfrm>
            <a:off x="366599" y="1714840"/>
            <a:ext cx="9036482" cy="133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457200" indent="-457200">
              <a:buSzPct val="100000"/>
              <a:buFont typeface="Arial"/>
              <a:buChar char="•"/>
              <a:defRPr sz="4400">
                <a:solidFill>
                  <a:srgbClr val="FFFFFF"/>
                </a:solidFill>
              </a:defRPr>
            </a:lvl1pPr>
          </a:lstStyle>
          <a:p>
            <a:r>
              <a:t>WiFi: ITENIUM_GAST / FreeWifi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177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Wouter Van Schandevijl</cp:lastModifiedBy>
  <cp:revision>5</cp:revision>
  <dcterms:modified xsi:type="dcterms:W3CDTF">2024-05-30T09:12:45Z</dcterms:modified>
</cp:coreProperties>
</file>